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7" r:id="rId9"/>
    <p:sldId id="276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72" r:id="rId18"/>
  </p:sldIdLst>
  <p:sldSz cx="10693400" cy="7561263"/>
  <p:notesSz cx="6858000" cy="9144000"/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46" y="-114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267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62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01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37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16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27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59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65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0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28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01D86-DFE4-48AF-87E3-B36DC0D8F21A}" type="datetimeFigureOut">
              <a:rPr lang="ko-KR" altLang="en-US" smtClean="0"/>
              <a:t>2016-01-23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FFFD-839C-4FF0-B35D-073A9E68D5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259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7" name="Picture 3" descr="C:\★LEE\15.일러PPT\병원소개서 이미지\병원소개서(센텀점삭제)_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7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0" name="Picture 2" descr="C:\★LEE\15.일러PPT\병원소개서 이미지\병원소개서_수정_1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2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 descr="C:\★LEE\15.일러PPT\병원소개서 이미지\병원소개서_수정_1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9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C:\★LEE\15.일러PPT\병원소개서 이미지\병원소개서_수정_1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0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5602" name="Picture 2" descr="C:\★LEE\15.일러PPT\병원소개서 이미지\병원소개서_수정_1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5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7" name="Picture 3" descr="C:\★LEE\15.일러PPT\병원소개서 이미지\병원소개서_수정_1-14_1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22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C:\★LEE\15.일러PPT\병원소개서 이미지\병원소개서_수정_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5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C:\★LEE\15.일러PPT\병원소개서 이미지\병원소개서_수정_1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8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C:\★LEE\15.일러PPT\병원소개서 이미지\병원소개서_수정_1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3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4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C:\★LEE\15.일러PPT\병원소개서 이미지\병원소개서_수정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6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C:\★LEE\15.일러PPT\병원소개서 이미지\병원소개서_수정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3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5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C:\★LEE\15.일러PPT\병원소개서 이미지\병원소개서_수정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3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C:\★LEE\15.일러PPT\병원소개서 이미지\병원소개서_수정_1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0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C:\★LEE\15.일러PPT\병원소개서 이미지\병원소개서_수정_1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3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06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C:\★LEE\15.일러PPT\병원소개서 이미지\병원소개서_수정_1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2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94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C:\★LEE\15.일러PPT\병원소개서 이미지\병원소개서_수정_1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0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6" name="Picture 2" descr="C:\★LEE\15.일러PPT\병원소개서 이미지\병원소개서_수정_1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794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20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사용자 지정</PresentationFormat>
  <Paragraphs>0</Paragraphs>
  <Slides>17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18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28</dc:creator>
  <cp:lastModifiedBy>28</cp:lastModifiedBy>
  <cp:revision>7</cp:revision>
  <dcterms:created xsi:type="dcterms:W3CDTF">2016-01-05T03:35:41Z</dcterms:created>
  <dcterms:modified xsi:type="dcterms:W3CDTF">2016-01-23T02:53:49Z</dcterms:modified>
</cp:coreProperties>
</file>